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80" r:id="rId21"/>
    <p:sldId id="274" r:id="rId22"/>
    <p:sldId id="279" r:id="rId23"/>
    <p:sldId id="275" r:id="rId24"/>
    <p:sldId id="276" r:id="rId25"/>
    <p:sldId id="277" r:id="rId26"/>
    <p:sldId id="281" r:id="rId2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2" y="102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64.png"/><Relationship Id="rId4" Type="http://schemas.openxmlformats.org/officeDocument/2006/relationships/video" Target="../media/media3.mp4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50D14C-D980-2B1C-491E-36F142DC6265}"/>
              </a:ext>
            </a:extLst>
          </p:cNvPr>
          <p:cNvGrpSpPr/>
          <p:nvPr/>
        </p:nvGrpSpPr>
        <p:grpSpPr>
          <a:xfrm>
            <a:off x="677146" y="823335"/>
            <a:ext cx="5327102" cy="1417841"/>
            <a:chOff x="677146" y="823335"/>
            <a:chExt cx="5327102" cy="14178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0B5302-4C26-72C1-9223-38FBED41B306}"/>
                </a:ext>
              </a:extLst>
            </p:cNvPr>
            <p:cNvGrpSpPr/>
            <p:nvPr/>
          </p:nvGrpSpPr>
          <p:grpSpPr>
            <a:xfrm>
              <a:off x="677146" y="823335"/>
              <a:ext cx="3356972" cy="1417841"/>
              <a:chOff x="677146" y="823335"/>
              <a:chExt cx="4592808" cy="1967442"/>
            </a:xfrm>
          </p:grpSpPr>
          <p:pic>
            <p:nvPicPr>
              <p:cNvPr id="4" name="Picture 2" descr="Risultati immagini per case western reserve university logo">
                <a:extLst>
                  <a:ext uri="{FF2B5EF4-FFF2-40B4-BE49-F238E27FC236}">
                    <a16:creationId xmlns:a16="http://schemas.microsoft.com/office/drawing/2014/main" id="{02D050B7-7AC5-03F1-8F40-8A3FBB9F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6" y="823335"/>
                <a:ext cx="1967442" cy="1967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CB474F8F-8A71-CE7C-D712-26F84DE79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0379" y="1267865"/>
                <a:ext cx="2319575" cy="1260639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0C9-AFAE-A08D-DB7D-17252A2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4257627" y="1248964"/>
              <a:ext cx="1746621" cy="803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2CA61-112F-8F6E-0E56-DD0EA8EACB90}"/>
              </a:ext>
            </a:extLst>
          </p:cNvPr>
          <p:cNvGrpSpPr/>
          <p:nvPr/>
        </p:nvGrpSpPr>
        <p:grpSpPr>
          <a:xfrm>
            <a:off x="186420" y="688334"/>
            <a:ext cx="11557748" cy="1635040"/>
            <a:chOff x="186420" y="688334"/>
            <a:chExt cx="11557748" cy="16350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B49EA4-B546-24B0-8AC4-9CF5FCCB8FEA}"/>
                </a:ext>
              </a:extLst>
            </p:cNvPr>
            <p:cNvGrpSpPr/>
            <p:nvPr/>
          </p:nvGrpSpPr>
          <p:grpSpPr>
            <a:xfrm>
              <a:off x="186420" y="688334"/>
              <a:ext cx="11557748" cy="1635040"/>
              <a:chOff x="344020" y="693922"/>
              <a:chExt cx="11557748" cy="163504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717BAD7-380B-3FD6-10F9-C0268D0F9E2F}"/>
                  </a:ext>
                </a:extLst>
              </p:cNvPr>
              <p:cNvGrpSpPr/>
              <p:nvPr/>
            </p:nvGrpSpPr>
            <p:grpSpPr>
              <a:xfrm>
                <a:off x="344020" y="693922"/>
                <a:ext cx="5447180" cy="1448643"/>
                <a:chOff x="55847" y="552479"/>
                <a:chExt cx="8461912" cy="22652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7CCC852-A542-DEEB-A3BF-42E170859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657" r="27610"/>
                <a:stretch/>
              </p:blipFill>
              <p:spPr>
                <a:xfrm>
                  <a:off x="55847" y="771385"/>
                  <a:ext cx="1430328" cy="175922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D596740-CA02-FBDC-7700-F38519D47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1679" y="552479"/>
                  <a:ext cx="2867949" cy="122912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F9F365-2AB5-0C76-6755-1D21EB095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5273" y="2077279"/>
                  <a:ext cx="2390483" cy="64040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4880CC1-7F6F-4C69-2EDD-FE0B53412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268" y="2083978"/>
                  <a:ext cx="2844913" cy="733756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A312F8-7D14-0D1A-E731-FC362748B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001" b="27399"/>
                <a:stretch/>
              </p:blipFill>
              <p:spPr>
                <a:xfrm>
                  <a:off x="4818954" y="658259"/>
                  <a:ext cx="3698805" cy="895933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D5A6B0-CE01-0E6B-985C-3869B66D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30218" y="1104340"/>
                <a:ext cx="971550" cy="10382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D8B65C2-F631-DB43-4344-342722583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915" t="15358" r="13011" b="17323"/>
              <a:stretch/>
            </p:blipFill>
            <p:spPr>
              <a:xfrm>
                <a:off x="8535793" y="1356197"/>
                <a:ext cx="1070369" cy="97276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916F0-D3E0-04C3-877E-3500F5261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7190" b="26823"/>
              <a:stretch/>
            </p:blipFill>
            <p:spPr>
              <a:xfrm>
                <a:off x="8682370" y="887744"/>
                <a:ext cx="971550" cy="4467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CA90C3-7396-E69F-890A-124E2F7E1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5770" y="957616"/>
                <a:ext cx="756199" cy="12245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781CE-0915-E556-0469-D589722F8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6531" b="21287"/>
            <a:stretch/>
          </p:blipFill>
          <p:spPr>
            <a:xfrm>
              <a:off x="5965294" y="797526"/>
              <a:ext cx="2538440" cy="6877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BAD7B-4B93-96E3-7686-3B93E3E4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428" y="1648692"/>
              <a:ext cx="2062158" cy="674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256603" y="724921"/>
            <a:ext cx="7962621" cy="4226385"/>
            <a:chOff x="256603" y="724921"/>
            <a:chExt cx="7962621" cy="422638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893502" y="1448450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697122" y="2958774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256603" y="1473374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7421" y="430497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9AC0AE5-BD5C-6417-E512-FFB6EB208321}"/>
              </a:ext>
            </a:extLst>
          </p:cNvPr>
          <p:cNvGrpSpPr/>
          <p:nvPr/>
        </p:nvGrpSpPr>
        <p:grpSpPr>
          <a:xfrm>
            <a:off x="247695" y="696359"/>
            <a:ext cx="7730894" cy="1168300"/>
            <a:chOff x="247694" y="696359"/>
            <a:chExt cx="8656810" cy="13487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99FCE9-36AF-1671-296B-172D2C62F24A}"/>
                </a:ext>
              </a:extLst>
            </p:cNvPr>
            <p:cNvGrpSpPr/>
            <p:nvPr/>
          </p:nvGrpSpPr>
          <p:grpSpPr>
            <a:xfrm>
              <a:off x="247694" y="696359"/>
              <a:ext cx="4180872" cy="1347594"/>
              <a:chOff x="247693" y="696359"/>
              <a:chExt cx="6458735" cy="20955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DC22ACC-9CF7-0211-22DD-4BF1875F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3" y="696359"/>
                <a:ext cx="3906864" cy="20955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828D1F8-E502-59B1-615A-2F3BB942C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0928" y="696359"/>
                <a:ext cx="2095500" cy="2095500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847A24-06C6-9FE7-8281-AA41E405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7348" y="696359"/>
              <a:ext cx="1742143" cy="1304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DF1429-3E10-5A43-DF78-C018288B1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5511" y="696359"/>
              <a:ext cx="2528993" cy="1348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40F-8962-E9D2-CAA6-1A4A514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5C17A9-0635-A90D-2AD0-BCD55FCAB1CA}"/>
              </a:ext>
            </a:extLst>
          </p:cNvPr>
          <p:cNvGrpSpPr/>
          <p:nvPr/>
        </p:nvGrpSpPr>
        <p:grpSpPr>
          <a:xfrm>
            <a:off x="731790" y="817119"/>
            <a:ext cx="5193882" cy="1110293"/>
            <a:chOff x="731789" y="817119"/>
            <a:chExt cx="5812447" cy="11894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37132F-0070-57EE-4C48-5977ECB690B5}"/>
                </a:ext>
              </a:extLst>
            </p:cNvPr>
            <p:cNvGrpSpPr/>
            <p:nvPr/>
          </p:nvGrpSpPr>
          <p:grpSpPr>
            <a:xfrm>
              <a:off x="731789" y="817119"/>
              <a:ext cx="5812447" cy="1189413"/>
              <a:chOff x="247694" y="670782"/>
              <a:chExt cx="6508594" cy="1373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18D074A-4573-9F33-5A15-4D842DCA6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4" y="696359"/>
                <a:ext cx="2528993" cy="134759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CB3C35A-CBBF-7A96-89AD-078206158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295" y="670782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C294E2-8FBE-D059-266F-9FA0D1B45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57" r="27610"/>
            <a:stretch/>
          </p:blipFill>
          <p:spPr>
            <a:xfrm>
              <a:off x="3123813" y="860384"/>
              <a:ext cx="920744" cy="1125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8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BFF-8558-C98E-9302-ED3E0E6B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F15460-993C-BD67-54B7-8D55311F326D}"/>
              </a:ext>
            </a:extLst>
          </p:cNvPr>
          <p:cNvGrpSpPr/>
          <p:nvPr/>
        </p:nvGrpSpPr>
        <p:grpSpPr>
          <a:xfrm>
            <a:off x="731790" y="817119"/>
            <a:ext cx="6156370" cy="1110293"/>
            <a:chOff x="731790" y="817119"/>
            <a:chExt cx="6156370" cy="1110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2DF1E6-B324-6A45-B0B8-86CBFF65EBB3}"/>
                </a:ext>
              </a:extLst>
            </p:cNvPr>
            <p:cNvGrpSpPr/>
            <p:nvPr/>
          </p:nvGrpSpPr>
          <p:grpSpPr>
            <a:xfrm>
              <a:off x="731790" y="817119"/>
              <a:ext cx="5193882" cy="1110293"/>
              <a:chOff x="731789" y="817119"/>
              <a:chExt cx="5812447" cy="118941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2357944-2581-5528-B7F9-955D5CB4EF78}"/>
                  </a:ext>
                </a:extLst>
              </p:cNvPr>
              <p:cNvGrpSpPr/>
              <p:nvPr/>
            </p:nvGrpSpPr>
            <p:grpSpPr>
              <a:xfrm>
                <a:off x="731789" y="817119"/>
                <a:ext cx="5812447" cy="1189413"/>
                <a:chOff x="247694" y="670782"/>
                <a:chExt cx="6508594" cy="137317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0C0353C-A401-7900-124A-23C10F5DC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4" y="696359"/>
                  <a:ext cx="2528993" cy="134759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112F48D-F440-D938-FE0C-100F5AA99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295" y="670782"/>
                  <a:ext cx="2528993" cy="134879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1C3E870-9DF0-6C05-5021-61FE5E9838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657" r="27610"/>
              <a:stretch/>
            </p:blipFill>
            <p:spPr>
              <a:xfrm>
                <a:off x="3123813" y="860384"/>
                <a:ext cx="920744" cy="1125035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C7E492-42A1-43D3-8A64-C7B77EEB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6330" y="920488"/>
              <a:ext cx="621830" cy="1006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3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4F6E6-22D1-9E21-D30B-F1AAF32E23E2}"/>
              </a:ext>
            </a:extLst>
          </p:cNvPr>
          <p:cNvGrpSpPr/>
          <p:nvPr/>
        </p:nvGrpSpPr>
        <p:grpSpPr>
          <a:xfrm>
            <a:off x="265524" y="536084"/>
            <a:ext cx="9882523" cy="1615446"/>
            <a:chOff x="265524" y="536083"/>
            <a:chExt cx="11597339" cy="1951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BD0AA-729C-6F77-A631-0218506166A8}"/>
                </a:ext>
              </a:extLst>
            </p:cNvPr>
            <p:cNvGrpSpPr/>
            <p:nvPr/>
          </p:nvGrpSpPr>
          <p:grpSpPr>
            <a:xfrm>
              <a:off x="265524" y="536083"/>
              <a:ext cx="7886148" cy="1951985"/>
              <a:chOff x="165091" y="507936"/>
              <a:chExt cx="10442117" cy="2470500"/>
            </a:xfrm>
          </p:grpSpPr>
          <p:pic>
            <p:nvPicPr>
              <p:cNvPr id="1026" name="Picture 2" descr="Bracco Imaging S.p.A. - bioPmed">
                <a:extLst>
                  <a:ext uri="{FF2B5EF4-FFF2-40B4-BE49-F238E27FC236}">
                    <a16:creationId xmlns:a16="http://schemas.microsoft.com/office/drawing/2014/main" id="{7D705762-0297-1025-C389-CF846BE0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091" y="1222766"/>
                <a:ext cx="2667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9A861-401D-BF5E-75FE-C54DC2EB125B}"/>
                  </a:ext>
                </a:extLst>
              </p:cNvPr>
              <p:cNvGrpSpPr/>
              <p:nvPr/>
            </p:nvGrpSpPr>
            <p:grpSpPr>
              <a:xfrm>
                <a:off x="1897171" y="507936"/>
                <a:ext cx="8710037" cy="2470500"/>
                <a:chOff x="1897171" y="507936"/>
                <a:chExt cx="8710037" cy="24705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7090125-AEE7-956F-5B57-749424918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7832" y="1235360"/>
                  <a:ext cx="2619376" cy="1743076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35D2C23-4D10-2935-D5C5-954B399D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171" y="663995"/>
                  <a:ext cx="2837779" cy="76023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134D3E9-4B04-7A55-969E-A914B67B6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001" b="27399"/>
                <a:stretch/>
              </p:blipFill>
              <p:spPr>
                <a:xfrm>
                  <a:off x="5081684" y="507936"/>
                  <a:ext cx="4427133" cy="1072351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6DF0142-309F-09A9-A279-4EE1637C3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969" y="1554110"/>
                  <a:ext cx="4208512" cy="13551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B8F79-E6C5-FC98-1681-3F9C22A0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848" y="760034"/>
              <a:ext cx="1201495" cy="12052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198A7-3FF2-4D0C-F028-59894AF8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472"/>
            <a:stretch/>
          </p:blipFill>
          <p:spPr>
            <a:xfrm>
              <a:off x="9810343" y="959891"/>
              <a:ext cx="2052520" cy="84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6B86-48D2-CB3E-EF3D-4726B29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436F-06EB-112F-3281-E187610E1D9C}"/>
              </a:ext>
            </a:extLst>
          </p:cNvPr>
          <p:cNvGrpSpPr/>
          <p:nvPr/>
        </p:nvGrpSpPr>
        <p:grpSpPr>
          <a:xfrm>
            <a:off x="374779" y="525159"/>
            <a:ext cx="7906506" cy="1461663"/>
            <a:chOff x="374779" y="525159"/>
            <a:chExt cx="7906506" cy="14616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892DEC-2F46-4C6F-39FB-20C6DE2569DC}"/>
                </a:ext>
              </a:extLst>
            </p:cNvPr>
            <p:cNvGrpSpPr/>
            <p:nvPr/>
          </p:nvGrpSpPr>
          <p:grpSpPr>
            <a:xfrm>
              <a:off x="374779" y="525159"/>
              <a:ext cx="4884731" cy="1327047"/>
              <a:chOff x="334858" y="491231"/>
              <a:chExt cx="7590228" cy="2029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A0473D-F6FE-E6EA-DF27-F819C937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858" y="491231"/>
                <a:ext cx="3049724" cy="202945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C0C08E-DE88-5143-8B45-D28C447EB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01" b="27399"/>
              <a:stretch/>
            </p:blipFill>
            <p:spPr>
              <a:xfrm>
                <a:off x="3497951" y="561721"/>
                <a:ext cx="4427135" cy="10723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02723-9A61-7326-4FE2-C16B6043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0225" y="669569"/>
              <a:ext cx="971550" cy="10382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ECFA6-BB09-7B71-32D6-30CB47F0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15" t="15358" r="13011" b="17323"/>
            <a:stretch/>
          </p:blipFill>
          <p:spPr>
            <a:xfrm>
              <a:off x="6932490" y="525159"/>
              <a:ext cx="1348795" cy="12258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1228A-0C3A-81DC-C022-690F9995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5204" y="1188683"/>
              <a:ext cx="2439503" cy="79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3B81C5-0BC9-D04B-43B3-97AE6AA27244}"/>
              </a:ext>
            </a:extLst>
          </p:cNvPr>
          <p:cNvGrpSpPr/>
          <p:nvPr/>
        </p:nvGrpSpPr>
        <p:grpSpPr>
          <a:xfrm>
            <a:off x="661094" y="501778"/>
            <a:ext cx="7166812" cy="886118"/>
            <a:chOff x="661094" y="501778"/>
            <a:chExt cx="7166812" cy="88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3EA96E-B4A3-6948-0887-D50F58EA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531" b="21287"/>
            <a:stretch/>
          </p:blipFill>
          <p:spPr>
            <a:xfrm>
              <a:off x="3494644" y="582705"/>
              <a:ext cx="2971800" cy="8051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2F18E-D43B-1D80-35E4-7A1F74C6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94" y="501778"/>
              <a:ext cx="2708410" cy="8861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F088E-AF2F-A3EB-C780-D5E108B02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6591584" y="660568"/>
              <a:ext cx="1236322" cy="568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56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251</Words>
  <Application>Microsoft Office PowerPoint</Application>
  <PresentationFormat>Widescreen</PresentationFormat>
  <Paragraphs>99</Paragraphs>
  <Slides>26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 Unicode MS</vt:lpstr>
      <vt:lpstr>Meiryo</vt:lpstr>
      <vt:lpstr>Arial</vt:lpstr>
      <vt:lpstr>Arial Narrow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17</cp:revision>
  <dcterms:created xsi:type="dcterms:W3CDTF">2024-01-29T19:49:26Z</dcterms:created>
  <dcterms:modified xsi:type="dcterms:W3CDTF">2024-02-08T11:15:13Z</dcterms:modified>
</cp:coreProperties>
</file>